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2D2"/>
    <a:srgbClr val="87B2D1"/>
    <a:srgbClr val="41719C"/>
    <a:srgbClr val="A1C4DA"/>
    <a:srgbClr val="BCD6E3"/>
    <a:srgbClr val="86B1D1"/>
    <a:srgbClr val="88B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56" d="100"/>
          <a:sy n="56" d="100"/>
        </p:scale>
        <p:origin x="3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8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35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9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49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10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9018-366F-4EFA-A928-4B277DA5F979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12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420" y="-558772"/>
            <a:ext cx="3912272" cy="5124932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" y="-169791"/>
            <a:ext cx="3082253" cy="41096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4050" y="3218852"/>
            <a:ext cx="3751471" cy="281360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02" y="3197324"/>
            <a:ext cx="3788648" cy="3918651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3240" y="5989770"/>
            <a:ext cx="7191460" cy="3327162"/>
            <a:chOff x="0" y="5877218"/>
            <a:chExt cx="6858000" cy="3218277"/>
          </a:xfrm>
        </p:grpSpPr>
        <p:sp>
          <p:nvSpPr>
            <p:cNvPr id="8" name="正方形/長方形 7"/>
            <p:cNvSpPr/>
            <p:nvPr/>
          </p:nvSpPr>
          <p:spPr>
            <a:xfrm>
              <a:off x="0" y="5877218"/>
              <a:ext cx="6858000" cy="3190881"/>
            </a:xfrm>
            <a:prstGeom prst="rect">
              <a:avLst/>
            </a:prstGeom>
            <a:gradFill flip="none" rotWithShape="1">
              <a:gsLst>
                <a:gs pos="0">
                  <a:srgbClr val="86B1D1"/>
                </a:gs>
                <a:gs pos="53000">
                  <a:srgbClr val="A1C4DA"/>
                </a:gs>
                <a:gs pos="100000">
                  <a:srgbClr val="BCD6E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0" t="36378" r="38644"/>
            <a:stretch/>
          </p:blipFill>
          <p:spPr>
            <a:xfrm>
              <a:off x="140045" y="7102955"/>
              <a:ext cx="3888432" cy="19925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548"/>
            <a:stretch/>
          </p:blipFill>
          <p:spPr>
            <a:xfrm>
              <a:off x="3918575" y="6009714"/>
              <a:ext cx="2711302" cy="307208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2334296" y="6627297"/>
            <a:ext cx="304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７月１０日</a:t>
            </a:r>
            <a:r>
              <a:rPr lang="ja-JP" altLang="en-US"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（水）</a:t>
            </a:r>
            <a:endParaRPr lang="en-US" altLang="ja-JP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9980" y="6042522"/>
            <a:ext cx="2007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Ｍ</a:t>
            </a:r>
            <a:r>
              <a:rPr lang="en-US" altLang="ja-JP" sz="1600" dirty="0" err="1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usic</a:t>
            </a:r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en-US" altLang="ja-JP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Charge</a:t>
            </a:r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　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  <a:p>
            <a:r>
              <a:rPr lang="en-US" altLang="ja-JP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Table</a:t>
            </a:r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en-US" altLang="ja-JP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Charge</a:t>
            </a:r>
          </a:p>
          <a:p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48444" y="6053126"/>
            <a:ext cx="264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２５００円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５００円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8243" y="6847862"/>
            <a:ext cx="1935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042-850-9378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77375" y="7533269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/>
              <a:t>予約受付：月曜日除く</a:t>
            </a:r>
            <a:r>
              <a:rPr kumimoji="1" lang="en-US" altLang="ja-JP" sz="1000" b="1" dirty="0" smtClean="0"/>
              <a:t>18</a:t>
            </a:r>
            <a:r>
              <a:rPr kumimoji="1" lang="ja-JP" altLang="en-US" sz="1000" b="1" dirty="0" smtClean="0"/>
              <a:t>時から</a:t>
            </a:r>
            <a:endParaRPr kumimoji="1" lang="en-US" altLang="ja-JP" sz="1000" b="1" dirty="0" smtClean="0"/>
          </a:p>
          <a:p>
            <a:r>
              <a:rPr kumimoji="1" lang="en-US" altLang="ja-JP" sz="1000" b="1" dirty="0" smtClean="0"/>
              <a:t>※</a:t>
            </a:r>
            <a:r>
              <a:rPr kumimoji="1" lang="ja-JP" altLang="en-US" sz="1000" b="1" dirty="0" smtClean="0"/>
              <a:t>店舗開店時間は</a:t>
            </a:r>
            <a:r>
              <a:rPr kumimoji="1" lang="en-US" altLang="ja-JP" sz="1000" b="1" dirty="0" smtClean="0"/>
              <a:t>19</a:t>
            </a:r>
            <a:r>
              <a:rPr kumimoji="1" lang="ja-JP" altLang="en-US" sz="1000" b="1" dirty="0" smtClean="0"/>
              <a:t>時です。</a:t>
            </a:r>
            <a:endParaRPr kumimoji="1" lang="ja-JP" altLang="en-US" sz="10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11276" y="7130137"/>
            <a:ext cx="2276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１９：３０</a:t>
            </a: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start</a:t>
            </a:r>
            <a:r>
              <a:rPr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endParaRPr lang="en-US" altLang="ja-JP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611149" y="3278718"/>
            <a:ext cx="7016002" cy="1368528"/>
          </a:xfrm>
          <a:prstGeom prst="rect">
            <a:avLst/>
          </a:prstGeom>
          <a:solidFill>
            <a:srgbClr val="A1C4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4780" y="6516914"/>
            <a:ext cx="2032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ご予約・お問い合わせ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889035" y="1633088"/>
            <a:ext cx="7029400" cy="95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</a:rPr>
              <a:t>池戸裕太カルテット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518625" y="4258512"/>
            <a:ext cx="264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舛</a:t>
            </a:r>
            <a:r>
              <a:rPr lang="ja-JP" altLang="en-US" b="1" dirty="0" smtClean="0">
                <a:solidFill>
                  <a:schemeClr val="bg1"/>
                </a:solidFill>
              </a:rPr>
              <a:t>田真（</a:t>
            </a:r>
            <a:r>
              <a:rPr lang="en-US" altLang="ja-JP" b="1" dirty="0" smtClean="0">
                <a:solidFill>
                  <a:schemeClr val="bg1"/>
                </a:solidFill>
              </a:rPr>
              <a:t>ds</a:t>
            </a:r>
            <a:r>
              <a:rPr lang="ja-JP" altLang="en-US" b="1" dirty="0" smtClean="0">
                <a:solidFill>
                  <a:schemeClr val="bg1"/>
                </a:solidFill>
              </a:rPr>
              <a:t>）</a:t>
            </a:r>
            <a:endParaRPr lang="en-US" altLang="ja-JP" b="1" dirty="0" smtClean="0">
              <a:solidFill>
                <a:schemeClr val="bg1"/>
              </a:solidFill>
            </a:endParaRPr>
          </a:p>
          <a:p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670455" y="1850034"/>
            <a:ext cx="93957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solidFill>
                  <a:srgbClr val="00B0F0"/>
                </a:solidFill>
              </a:rPr>
              <a:t>POTAL</a:t>
            </a:r>
            <a:r>
              <a:rPr lang="ja-JP" altLang="en-US" sz="6000" dirty="0" smtClean="0">
                <a:solidFill>
                  <a:srgbClr val="00B0F0"/>
                </a:solidFill>
              </a:rPr>
              <a:t>　</a:t>
            </a:r>
            <a:r>
              <a:rPr lang="en-US" altLang="ja-JP" sz="6000" dirty="0" smtClean="0">
                <a:solidFill>
                  <a:srgbClr val="00B0F0"/>
                </a:solidFill>
              </a:rPr>
              <a:t>JAZZ</a:t>
            </a:r>
            <a:r>
              <a:rPr lang="ja-JP" altLang="en-US" sz="6000" dirty="0" smtClean="0">
                <a:solidFill>
                  <a:srgbClr val="00B0F0"/>
                </a:solidFill>
              </a:rPr>
              <a:t>　</a:t>
            </a:r>
            <a:r>
              <a:rPr lang="en-US" altLang="ja-JP" sz="6000" dirty="0" smtClean="0">
                <a:solidFill>
                  <a:srgbClr val="00B0F0"/>
                </a:solidFill>
              </a:rPr>
              <a:t>QUINTET</a:t>
            </a:r>
            <a:endParaRPr kumimoji="1" lang="ja-JP" altLang="en-US" sz="6000" b="1" dirty="0">
              <a:solidFill>
                <a:srgbClr val="00B0F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645065" y="3357062"/>
            <a:ext cx="264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Daniel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Freedman(ds)</a:t>
            </a:r>
            <a:endParaRPr kumimoji="1" lang="ja-JP" altLang="en-US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58483" y="2632566"/>
            <a:ext cx="2644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</a:rPr>
              <a:t>中村早智</a:t>
            </a:r>
            <a:r>
              <a:rPr lang="en-US" altLang="ja-JP" sz="3200" b="1" dirty="0" smtClean="0">
                <a:solidFill>
                  <a:schemeClr val="bg1"/>
                </a:solidFill>
              </a:rPr>
              <a:t>(</a:t>
            </a:r>
            <a:r>
              <a:rPr lang="en-US" altLang="ja-JP" sz="3200" b="1" dirty="0" err="1" smtClean="0">
                <a:solidFill>
                  <a:schemeClr val="bg1"/>
                </a:solidFill>
              </a:rPr>
              <a:t>vo</a:t>
            </a:r>
            <a:r>
              <a:rPr lang="en-US" altLang="ja-JP" sz="3200" b="1" dirty="0" smtClean="0">
                <a:solidFill>
                  <a:schemeClr val="bg1"/>
                </a:solidFill>
              </a:rPr>
              <a:t>)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490729" y="2440069"/>
            <a:ext cx="2644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石黒直子</a:t>
            </a:r>
            <a:r>
              <a:rPr lang="en-US" altLang="ja-JP" sz="3200" b="1" dirty="0" smtClean="0">
                <a:solidFill>
                  <a:schemeClr val="bg1"/>
                </a:solidFill>
              </a:rPr>
              <a:t>(pf)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183018" y="5325121"/>
            <a:ext cx="3260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矢藤健一郎</a:t>
            </a:r>
            <a:r>
              <a:rPr lang="en-US" altLang="ja-JP" sz="3200" b="1" dirty="0" smtClean="0">
                <a:solidFill>
                  <a:schemeClr val="bg1"/>
                </a:solidFill>
              </a:rPr>
              <a:t>(ds)</a:t>
            </a:r>
            <a:endParaRPr kumimoji="1" lang="ja-JP" altLang="en-US" sz="3200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9980" y="5203354"/>
            <a:ext cx="2644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solidFill>
                  <a:schemeClr val="bg1"/>
                </a:solidFill>
              </a:rPr>
              <a:t>上羽康志</a:t>
            </a:r>
            <a:r>
              <a:rPr lang="en-US" altLang="ja-JP" sz="3200" b="1" dirty="0" smtClean="0">
                <a:solidFill>
                  <a:schemeClr val="bg1"/>
                </a:solidFill>
              </a:rPr>
              <a:t>(</a:t>
            </a:r>
            <a:r>
              <a:rPr lang="ja-JP" altLang="en-US" sz="3200" b="1" dirty="0" err="1" smtClean="0">
                <a:solidFill>
                  <a:schemeClr val="bg1"/>
                </a:solidFill>
              </a:rPr>
              <a:t>ｂ</a:t>
            </a:r>
            <a:r>
              <a:rPr lang="en-US" altLang="ja-JP" sz="3200" b="1" dirty="0" smtClean="0">
                <a:solidFill>
                  <a:schemeClr val="bg1"/>
                </a:solidFill>
              </a:rPr>
              <a:t>)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8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9127</TotalTime>
  <Words>65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>RECRUIT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中島　のぞみ</dc:creator>
  <cp:lastModifiedBy>osamu</cp:lastModifiedBy>
  <cp:revision>71</cp:revision>
  <cp:lastPrinted>2016-10-19T13:26:20Z</cp:lastPrinted>
  <dcterms:created xsi:type="dcterms:W3CDTF">2016-10-19T08:19:49Z</dcterms:created>
  <dcterms:modified xsi:type="dcterms:W3CDTF">2019-06-18T06:14:11Z</dcterms:modified>
</cp:coreProperties>
</file>