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7100888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B2D1"/>
    <a:srgbClr val="88B2D2"/>
    <a:srgbClr val="41719C"/>
    <a:srgbClr val="A1C4DA"/>
    <a:srgbClr val="BCD6E3"/>
    <a:srgbClr val="86B1D1"/>
    <a:srgbClr val="88B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>
      <p:cViewPr varScale="1">
        <p:scale>
          <a:sx n="54" d="100"/>
          <a:sy n="54" d="100"/>
        </p:scale>
        <p:origin x="5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8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35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39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44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49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2019/5/11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0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2019/5/11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55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2019/5/11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39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80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10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B9018-366F-4EFA-A928-4B277DA5F979}" type="datetimeFigureOut">
              <a:rPr kumimoji="1" lang="ja-JP" altLang="en-US" smtClean="0"/>
              <a:t>2019/5/11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12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909" y="-7941"/>
            <a:ext cx="9405930" cy="7054446"/>
          </a:xfrm>
          <a:prstGeom prst="rect">
            <a:avLst/>
          </a:prstGeom>
        </p:spPr>
      </p:pic>
      <p:sp>
        <p:nvSpPr>
          <p:cNvPr id="33" name="正方形/長方形 32"/>
          <p:cNvSpPr/>
          <p:nvPr/>
        </p:nvSpPr>
        <p:spPr>
          <a:xfrm>
            <a:off x="9999051" y="-3060961"/>
            <a:ext cx="6981033" cy="65929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-96674" y="5757177"/>
            <a:ext cx="7191460" cy="3472531"/>
            <a:chOff x="0" y="5877218"/>
            <a:chExt cx="6858000" cy="3218277"/>
          </a:xfrm>
        </p:grpSpPr>
        <p:sp>
          <p:nvSpPr>
            <p:cNvPr id="8" name="正方形/長方形 7"/>
            <p:cNvSpPr/>
            <p:nvPr/>
          </p:nvSpPr>
          <p:spPr>
            <a:xfrm>
              <a:off x="0" y="5877218"/>
              <a:ext cx="6858000" cy="3190881"/>
            </a:xfrm>
            <a:prstGeom prst="rect">
              <a:avLst/>
            </a:prstGeom>
            <a:gradFill flip="none" rotWithShape="1">
              <a:gsLst>
                <a:gs pos="0">
                  <a:srgbClr val="86B1D1"/>
                </a:gs>
                <a:gs pos="53000">
                  <a:srgbClr val="A1C4DA"/>
                </a:gs>
                <a:gs pos="100000">
                  <a:srgbClr val="BCD6E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9" name="図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0" t="36378" r="38644"/>
            <a:stretch/>
          </p:blipFill>
          <p:spPr>
            <a:xfrm>
              <a:off x="140045" y="7102955"/>
              <a:ext cx="3888432" cy="19925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548"/>
            <a:stretch/>
          </p:blipFill>
          <p:spPr>
            <a:xfrm>
              <a:off x="3886050" y="5996017"/>
              <a:ext cx="2711302" cy="3072082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2" name="テキスト ボックス 11"/>
          <p:cNvSpPr txBox="1"/>
          <p:nvPr/>
        </p:nvSpPr>
        <p:spPr>
          <a:xfrm>
            <a:off x="2405364" y="6616442"/>
            <a:ext cx="3048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６</a:t>
            </a:r>
            <a:r>
              <a:rPr lang="ja-JP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月１６日（</a:t>
            </a:r>
            <a:r>
              <a:rPr lang="ja-JP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日</a:t>
            </a:r>
            <a:r>
              <a:rPr lang="ja-JP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）</a:t>
            </a:r>
            <a:endParaRPr lang="en-US" altLang="ja-JP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6097" y="6431080"/>
            <a:ext cx="2007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　　　　　　　　　　　</a:t>
            </a:r>
            <a:endParaRPr lang="en-US" altLang="ja-JP" sz="1600" dirty="0" smtClean="0">
              <a:solidFill>
                <a:schemeClr val="bg1"/>
              </a:solidFill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2424" y="5906407"/>
            <a:ext cx="5769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ｾｯｼｮﾝﾌｨｰ　</a:t>
            </a:r>
            <a:r>
              <a:rPr lang="ja-JP" altLang="en-US" dirty="0" smtClean="0"/>
              <a:t>２７００円</a:t>
            </a:r>
            <a:r>
              <a:rPr lang="en-US" altLang="ja-JP" dirty="0" smtClean="0"/>
              <a:t>(</a:t>
            </a:r>
            <a:r>
              <a:rPr lang="ja-JP" altLang="en-US" dirty="0" smtClean="0"/>
              <a:t>ワンドリンク付き）</a:t>
            </a:r>
            <a:endParaRPr lang="en-US" altLang="ja-JP" dirty="0"/>
          </a:p>
          <a:p>
            <a:r>
              <a:rPr lang="ja-JP" altLang="en-US" dirty="0"/>
              <a:t>リスナー　　 </a:t>
            </a:r>
            <a:r>
              <a:rPr lang="ja-JP" altLang="en-US" dirty="0" smtClean="0"/>
              <a:t>１０８０円＋ドリンク別</a:t>
            </a:r>
            <a:endParaRPr lang="en-US" altLang="ja-JP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2205" y="6784024"/>
            <a:ext cx="1935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042-850-9378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05364" y="7540271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/>
              <a:t>予約受付：月曜日除く</a:t>
            </a:r>
            <a:r>
              <a:rPr kumimoji="1" lang="en-US" altLang="ja-JP" sz="1000" b="1" dirty="0" smtClean="0"/>
              <a:t>18</a:t>
            </a:r>
            <a:r>
              <a:rPr kumimoji="1" lang="ja-JP" altLang="en-US" sz="1000" b="1" dirty="0" smtClean="0"/>
              <a:t>時から</a:t>
            </a:r>
            <a:endParaRPr kumimoji="1" lang="en-US" altLang="ja-JP" sz="1000" b="1" dirty="0" smtClean="0"/>
          </a:p>
          <a:p>
            <a:r>
              <a:rPr kumimoji="1" lang="en-US" altLang="ja-JP" sz="1000" b="1" dirty="0" smtClean="0"/>
              <a:t>※</a:t>
            </a:r>
            <a:r>
              <a:rPr kumimoji="1" lang="ja-JP" altLang="en-US" sz="1000" b="1" dirty="0" smtClean="0"/>
              <a:t>店舗開店時間は</a:t>
            </a:r>
            <a:r>
              <a:rPr kumimoji="1" lang="en-US" altLang="ja-JP" sz="1000" b="1" dirty="0" smtClean="0"/>
              <a:t>19</a:t>
            </a:r>
            <a:r>
              <a:rPr kumimoji="1" lang="ja-JP" altLang="en-US" sz="1000" b="1" dirty="0" smtClean="0"/>
              <a:t>時です。</a:t>
            </a:r>
            <a:endParaRPr kumimoji="1" lang="ja-JP" altLang="en-US" sz="1000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17227" y="7093333"/>
            <a:ext cx="2276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１８：００</a:t>
            </a: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start</a:t>
            </a:r>
            <a:r>
              <a:rPr lang="ja-JP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　</a:t>
            </a:r>
            <a:endParaRPr lang="en-US" altLang="ja-JP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9455882" y="3272809"/>
            <a:ext cx="7016002" cy="5037698"/>
          </a:xfrm>
          <a:prstGeom prst="rect">
            <a:avLst/>
          </a:prstGeom>
          <a:solidFill>
            <a:srgbClr val="A1C4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90336" y="6565339"/>
            <a:ext cx="2032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ご予約・お問い合わせ</a:t>
            </a:r>
            <a:endParaRPr lang="en-US" altLang="ja-JP" sz="1600" dirty="0" smtClean="0">
              <a:solidFill>
                <a:schemeClr val="bg1"/>
              </a:solidFill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889035" y="1633088"/>
            <a:ext cx="7029400" cy="956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solidFill>
                  <a:schemeClr val="bg1"/>
                </a:solidFill>
              </a:rPr>
              <a:t>池戸裕太カルテット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936169" y="5706219"/>
            <a:ext cx="3323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Eric</a:t>
            </a:r>
            <a:r>
              <a:rPr lang="ja-JP" altLang="en-US" sz="2000" b="1" dirty="0" smtClean="0"/>
              <a:t>　</a:t>
            </a:r>
            <a:r>
              <a:rPr lang="en-US" altLang="ja-JP" sz="2000" b="1" dirty="0" err="1" smtClean="0"/>
              <a:t>Revis</a:t>
            </a:r>
            <a:r>
              <a:rPr lang="ja-JP" altLang="en-US" sz="2000" b="1" dirty="0"/>
              <a:t>　</a:t>
            </a:r>
            <a:r>
              <a:rPr lang="ja-JP" altLang="en-US" sz="1400" b="1" dirty="0" smtClean="0"/>
              <a:t>現在ブラフォード・マル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サリス</a:t>
            </a:r>
            <a:r>
              <a:rPr kumimoji="1" lang="ja-JP" altLang="en-US" sz="1400" b="1" dirty="0" smtClean="0"/>
              <a:t>のレギュラーベーシストとして活躍。深みのあるアコーステｲｯクな、そして軽快にメロデックで明るいプレイはオリジナ</a:t>
            </a:r>
            <a:endParaRPr kumimoji="1" lang="en-US" altLang="ja-JP" sz="1400" b="1" dirty="0" smtClean="0"/>
          </a:p>
          <a:p>
            <a:r>
              <a:rPr kumimoji="1" lang="ja-JP" altLang="en-US" sz="1400" b="1" dirty="0" smtClean="0"/>
              <a:t>リテｲにあふれ特長的。グラミー賞を受賞</a:t>
            </a:r>
            <a:endParaRPr kumimoji="1" lang="en-US" altLang="ja-JP" sz="1400" b="1" dirty="0" smtClean="0"/>
          </a:p>
          <a:p>
            <a:r>
              <a:rPr kumimoji="1" lang="ja-JP" altLang="en-US" sz="1400" b="1" dirty="0" smtClean="0"/>
              <a:t>する最も才能あふれるミュージシャン</a:t>
            </a:r>
            <a:endParaRPr kumimoji="1" lang="en-US" altLang="ja-JP" sz="1400" b="1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691410" y="3331958"/>
            <a:ext cx="381263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Kris</a:t>
            </a:r>
            <a:r>
              <a:rPr lang="ja-JP" altLang="en-US" b="1" dirty="0" smtClean="0"/>
              <a:t>　</a:t>
            </a:r>
            <a:r>
              <a:rPr lang="en-US" altLang="ja-JP" b="1" dirty="0" smtClean="0"/>
              <a:t>Davis</a:t>
            </a:r>
            <a:r>
              <a:rPr lang="ja-JP" altLang="en-US" sz="1400" b="1" dirty="0" smtClean="0"/>
              <a:t>はカナダ・バンクーバー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生まれニューヨークのジャズシーン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で最も独創的で創造的音楽を提供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するアーテｲストと評価が高い。</a:t>
            </a:r>
            <a:r>
              <a:rPr lang="en-US" altLang="ja-JP" sz="1400" b="1" dirty="0" smtClean="0"/>
              <a:t>Paul</a:t>
            </a:r>
            <a:r>
              <a:rPr lang="ja-JP" altLang="en-US" sz="1400" b="1" dirty="0" smtClean="0"/>
              <a:t>　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Ｍｏｔｉａｎとも共演。今年のダウンビート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の投票でライジングスター・ピアノ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部門の第一位の女性ピアニスト</a:t>
            </a:r>
            <a:endParaRPr lang="en-US" altLang="ja-JP" sz="1400" b="1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3186473" y="7231354"/>
            <a:ext cx="2644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2"/>
                </a:solidFill>
              </a:rPr>
              <a:t>池田正志</a:t>
            </a:r>
            <a:r>
              <a:rPr lang="en-US" altLang="ja-JP" sz="2000" b="1" dirty="0" smtClean="0">
                <a:solidFill>
                  <a:schemeClr val="bg2"/>
                </a:solidFill>
              </a:rPr>
              <a:t>(as)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0105832" y="7445157"/>
            <a:ext cx="2884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</a:rPr>
              <a:t>ゲスト　</a:t>
            </a:r>
            <a:endParaRPr lang="en-US" altLang="ja-JP" sz="2000" b="1" dirty="0" smtClean="0">
              <a:solidFill>
                <a:srgbClr val="FF0000"/>
              </a:solidFill>
            </a:endParaRPr>
          </a:p>
          <a:p>
            <a:r>
              <a:rPr lang="ja-JP" altLang="en-US" sz="2000" b="1" dirty="0" smtClean="0">
                <a:solidFill>
                  <a:srgbClr val="FF0000"/>
                </a:solidFill>
              </a:rPr>
              <a:t>釜谷明　福永貴之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r>
              <a:rPr lang="en-US" altLang="ja-JP" sz="2000" b="1" dirty="0" smtClean="0">
                <a:solidFill>
                  <a:srgbClr val="FF0000"/>
                </a:solidFill>
              </a:rPr>
              <a:t>(</a:t>
            </a:r>
            <a:r>
              <a:rPr lang="en-US" altLang="ja-JP" sz="2000" b="1" dirty="0" err="1" smtClean="0">
                <a:solidFill>
                  <a:srgbClr val="FF0000"/>
                </a:solidFill>
              </a:rPr>
              <a:t>vo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)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　　　　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(org)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9936169" y="5206082"/>
            <a:ext cx="1473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>
                <a:solidFill>
                  <a:srgbClr val="FFFF00"/>
                </a:solidFill>
              </a:rPr>
              <a:t>松沢真樹</a:t>
            </a:r>
            <a:r>
              <a:rPr lang="en-US" altLang="ja-JP" b="1" dirty="0" smtClean="0">
                <a:solidFill>
                  <a:srgbClr val="FFFF00"/>
                </a:solidFill>
              </a:rPr>
              <a:t>(ds</a:t>
            </a:r>
            <a:r>
              <a:rPr lang="en-US" altLang="ja-JP" b="1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4489030" y="5096066"/>
            <a:ext cx="3759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rgbClr val="FFFF00"/>
                </a:solidFill>
              </a:rPr>
              <a:t>高橋道雄</a:t>
            </a:r>
            <a:r>
              <a:rPr lang="ja-JP" altLang="en-US" sz="2000" b="1" dirty="0" smtClean="0">
                <a:solidFill>
                  <a:srgbClr val="FFFF00"/>
                </a:solidFill>
              </a:rPr>
              <a:t>（</a:t>
            </a:r>
            <a:r>
              <a:rPr lang="en-US" altLang="ja-JP" sz="2000" b="1" dirty="0" err="1" smtClean="0">
                <a:solidFill>
                  <a:srgbClr val="FFFF00"/>
                </a:solidFill>
              </a:rPr>
              <a:t>gt</a:t>
            </a:r>
            <a:r>
              <a:rPr lang="ja-JP" altLang="en-US" sz="2000" b="1" dirty="0" smtClean="0">
                <a:solidFill>
                  <a:srgbClr val="FFFF00"/>
                </a:solidFill>
              </a:rPr>
              <a:t>）</a:t>
            </a:r>
            <a:endParaRPr kumimoji="1" lang="ja-JP" altLang="en-US" sz="2000" b="1" dirty="0">
              <a:solidFill>
                <a:srgbClr val="FFFF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034785" y="4940625"/>
            <a:ext cx="2644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FFFF00"/>
                </a:solidFill>
              </a:rPr>
              <a:t>大熊</a:t>
            </a:r>
            <a:r>
              <a:rPr lang="ja-JP" altLang="en-US" sz="2000" b="1" dirty="0">
                <a:solidFill>
                  <a:srgbClr val="FFFF00"/>
                </a:solidFill>
              </a:rPr>
              <a:t>明子</a:t>
            </a:r>
            <a:r>
              <a:rPr lang="en-US" altLang="ja-JP" sz="2000" b="1" dirty="0" smtClean="0">
                <a:solidFill>
                  <a:srgbClr val="FFFF00"/>
                </a:solidFill>
              </a:rPr>
              <a:t>(</a:t>
            </a:r>
            <a:r>
              <a:rPr lang="en-US" altLang="ja-JP" sz="2000" b="1" dirty="0">
                <a:solidFill>
                  <a:srgbClr val="FFFF00"/>
                </a:solidFill>
              </a:rPr>
              <a:t>pf</a:t>
            </a:r>
            <a:r>
              <a:rPr lang="en-US" altLang="ja-JP" sz="2000" b="1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3022252" y="3331958"/>
            <a:ext cx="24141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FFFF00"/>
                </a:solidFill>
              </a:rPr>
              <a:t>笠井徹也</a:t>
            </a:r>
            <a:r>
              <a:rPr lang="en-US" altLang="ja-JP" sz="2000" b="1" dirty="0" smtClean="0">
                <a:solidFill>
                  <a:srgbClr val="FFFF00"/>
                </a:solidFill>
              </a:rPr>
              <a:t>(</a:t>
            </a:r>
            <a:r>
              <a:rPr lang="ja-JP" altLang="en-US" sz="2000" b="1" dirty="0" err="1">
                <a:solidFill>
                  <a:srgbClr val="FFFF00"/>
                </a:solidFill>
              </a:rPr>
              <a:t>ｂ</a:t>
            </a:r>
            <a:r>
              <a:rPr lang="en-US" altLang="ja-JP" sz="2000" b="1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63696" y="732987"/>
            <a:ext cx="62425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i="1" dirty="0" smtClean="0">
                <a:solidFill>
                  <a:srgbClr val="00B0F0"/>
                </a:solidFill>
              </a:rPr>
              <a:t>金子雄太</a:t>
            </a:r>
            <a:endParaRPr lang="en-US" altLang="ja-JP" sz="5400" b="1" i="1" dirty="0" smtClean="0">
              <a:solidFill>
                <a:srgbClr val="00B0F0"/>
              </a:solidFill>
            </a:endParaRPr>
          </a:p>
          <a:p>
            <a:r>
              <a:rPr lang="ja-JP" altLang="en-US" sz="5400" b="1" i="1" dirty="0" smtClean="0">
                <a:solidFill>
                  <a:srgbClr val="00B0F0"/>
                </a:solidFill>
              </a:rPr>
              <a:t>のレスリー</a:t>
            </a:r>
            <a:endParaRPr lang="en-US" altLang="ja-JP" sz="5400" b="1" i="1" dirty="0" smtClean="0">
              <a:solidFill>
                <a:srgbClr val="00B0F0"/>
              </a:solidFill>
            </a:endParaRPr>
          </a:p>
          <a:p>
            <a:r>
              <a:rPr lang="ja-JP" altLang="en-US" sz="5400" b="1" i="1" dirty="0" smtClean="0">
                <a:solidFill>
                  <a:srgbClr val="00B0F0"/>
                </a:solidFill>
              </a:rPr>
              <a:t>オルガン</a:t>
            </a:r>
            <a:endParaRPr lang="en-US" altLang="ja-JP" sz="5400" b="1" i="1" dirty="0" smtClean="0">
              <a:solidFill>
                <a:srgbClr val="00B0F0"/>
              </a:solidFill>
            </a:endParaRPr>
          </a:p>
          <a:p>
            <a:r>
              <a:rPr lang="ja-JP" altLang="en-US" sz="5400" b="1" i="1" dirty="0" smtClean="0">
                <a:solidFill>
                  <a:srgbClr val="00B0F0"/>
                </a:solidFill>
              </a:rPr>
              <a:t>セッション</a:t>
            </a:r>
            <a:endParaRPr lang="en-US" altLang="ja-JP" sz="5400" b="1" i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2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19292</TotalTime>
  <Words>67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>RECRUIT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中島　のぞみ</dc:creator>
  <cp:lastModifiedBy>osamu</cp:lastModifiedBy>
  <cp:revision>200</cp:revision>
  <cp:lastPrinted>2017-08-19T06:40:53Z</cp:lastPrinted>
  <dcterms:created xsi:type="dcterms:W3CDTF">2016-10-19T08:19:49Z</dcterms:created>
  <dcterms:modified xsi:type="dcterms:W3CDTF">2019-05-11T07:05:29Z</dcterms:modified>
</cp:coreProperties>
</file>