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6" d="100"/>
          <a:sy n="56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0357" y="-78626"/>
            <a:ext cx="6981033" cy="65929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-228149" y="6289688"/>
            <a:ext cx="7191460" cy="2791508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2367820" y="6921937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６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月１８日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（</a:t>
            </a:r>
            <a:r>
              <a:rPr lang="ja-JP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火</a:t>
            </a:r>
            <a:r>
              <a:rPr lang="ja-JP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）</a:t>
            </a:r>
            <a:endParaRPr lang="en-US" altLang="ja-JP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6097" y="6431080"/>
            <a:ext cx="2007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4406" y="6408749"/>
            <a:ext cx="617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セッション　フィー２７００円（税</a:t>
            </a:r>
            <a:r>
              <a:rPr lang="ja-JP" altLang="en-US" dirty="0"/>
              <a:t>込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リスナー　　</a:t>
            </a:r>
            <a:r>
              <a:rPr lang="ja-JP" altLang="en-US" dirty="0" smtClean="0"/>
              <a:t>１０８</a:t>
            </a:r>
            <a:r>
              <a:rPr kumimoji="1" lang="ja-JP" altLang="en-US" dirty="0" smtClean="0"/>
              <a:t>０円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税別）</a:t>
            </a:r>
            <a:r>
              <a:rPr kumimoji="1" lang="ja-JP" altLang="en-US" dirty="0"/>
              <a:t>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9869" y="7345917"/>
            <a:ext cx="1935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042-850-9378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11276" y="775554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11276" y="7386725"/>
            <a:ext cx="2276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１９：３０</a:t>
            </a:r>
            <a:r>
              <a:rPr lang="en-US" altLang="ja-JP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start</a:t>
            </a:r>
            <a:r>
              <a:rPr lang="ja-JP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endParaRPr lang="en-US" altLang="ja-JP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249962" y="2193656"/>
            <a:ext cx="7016002" cy="5037698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614" y="7106603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9936169" y="5706219"/>
            <a:ext cx="33231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Eric</a:t>
            </a:r>
            <a:r>
              <a:rPr lang="ja-JP" altLang="en-US" sz="2000" b="1" dirty="0" smtClean="0"/>
              <a:t>　</a:t>
            </a:r>
            <a:r>
              <a:rPr lang="en-US" altLang="ja-JP" sz="2000" b="1" dirty="0" err="1" smtClean="0"/>
              <a:t>Revis</a:t>
            </a:r>
            <a:r>
              <a:rPr lang="ja-JP" altLang="en-US" sz="2000" b="1" dirty="0"/>
              <a:t>　</a:t>
            </a:r>
            <a:r>
              <a:rPr lang="ja-JP" altLang="en-US" sz="1400" b="1" dirty="0" smtClean="0"/>
              <a:t>現在ブラフォード・マル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サリス</a:t>
            </a:r>
            <a:r>
              <a:rPr kumimoji="1" lang="ja-JP" altLang="en-US" sz="1400" b="1" dirty="0" smtClean="0"/>
              <a:t>のレギュラーベーシストとして活躍。深みのあるアコーステｲｯクな、そして軽快にメロデックで明るいプレイはオリジナ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リテｲにあふれ特長的。グラミー賞を受賞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する最も才能あふれるミュージシャン</a:t>
            </a:r>
            <a:endParaRPr kumimoji="1"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1500" y="375482"/>
            <a:ext cx="6135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 smtClean="0"/>
              <a:t>超超初心者セッション</a:t>
            </a:r>
            <a:endParaRPr lang="en-US" altLang="ja-JP" sz="4400" b="1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186473" y="7231354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池田正志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(as)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105832" y="7445157"/>
            <a:ext cx="28840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ゲスト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r>
              <a:rPr lang="ja-JP" altLang="en-US" sz="2000" b="1" dirty="0" smtClean="0">
                <a:solidFill>
                  <a:srgbClr val="FF0000"/>
                </a:solidFill>
              </a:rPr>
              <a:t>釜谷明　福永貴之</a:t>
            </a:r>
            <a:endParaRPr lang="en-US" altLang="ja-JP" sz="2000" b="1" dirty="0">
              <a:solidFill>
                <a:srgbClr val="FF0000"/>
              </a:solidFill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</a:rPr>
              <a:t>vo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　　　　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(org)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2652" y="644596"/>
            <a:ext cx="6970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5400" b="1" i="1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4730" y="3390331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b="1" dirty="0" smtClean="0">
              <a:solidFill>
                <a:srgbClr val="FFFF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302208" y="5197635"/>
            <a:ext cx="3759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FF00"/>
                </a:solidFill>
              </a:rPr>
              <a:t>田村真穂（</a:t>
            </a:r>
            <a:r>
              <a:rPr lang="en-US" altLang="ja-JP" sz="2000" b="1" dirty="0">
                <a:solidFill>
                  <a:srgbClr val="FFFF00"/>
                </a:solidFill>
              </a:rPr>
              <a:t>ds</a:t>
            </a:r>
            <a:r>
              <a:rPr lang="ja-JP" altLang="en-US" sz="2000" b="1" dirty="0" smtClean="0">
                <a:solidFill>
                  <a:srgbClr val="FFFF00"/>
                </a:solidFill>
              </a:rPr>
              <a:t>）</a:t>
            </a:r>
            <a:endParaRPr kumimoji="1" lang="ja-JP" altLang="en-US" sz="2000" b="1" dirty="0">
              <a:solidFill>
                <a:srgbClr val="FFFF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18" y="2490303"/>
            <a:ext cx="3352800" cy="3362325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888955" y="5920356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コンデｲ</a:t>
            </a:r>
            <a:r>
              <a:rPr lang="en-US" altLang="ja-JP" b="1" dirty="0" smtClean="0">
                <a:solidFill>
                  <a:srgbClr val="FF0000"/>
                </a:solidFill>
              </a:rPr>
              <a:t>(b)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31449" y="4767265"/>
            <a:ext cx="2467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平栗康夫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(as)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372" y="1528971"/>
            <a:ext cx="3209925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19432</TotalTime>
  <Words>58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218</cp:revision>
  <cp:lastPrinted>2017-08-19T06:40:53Z</cp:lastPrinted>
  <dcterms:created xsi:type="dcterms:W3CDTF">2016-10-19T08:19:49Z</dcterms:created>
  <dcterms:modified xsi:type="dcterms:W3CDTF">2019-05-21T06:36:38Z</dcterms:modified>
</cp:coreProperties>
</file>