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4" d="100"/>
          <a:sy n="54" d="100"/>
        </p:scale>
        <p:origin x="5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2019/4/13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123033" y="-15129"/>
            <a:ext cx="6981033" cy="65929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46018" y="6387242"/>
            <a:ext cx="7191460" cy="2791508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367820" y="6921937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５</a:t>
            </a:r>
            <a:r>
              <a:rPr lang="ja-JP" altLang="en-US" sz="2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３</a:t>
            </a:r>
            <a:r>
              <a:rPr lang="ja-JP" altLang="en-US" sz="2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金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6097" y="6431080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6187" y="6368419"/>
            <a:ext cx="576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ｾｯｼｮﾝﾌｨｰ　</a:t>
            </a:r>
            <a:r>
              <a:rPr lang="ja-JP" altLang="en-US" dirty="0" smtClean="0"/>
              <a:t>２７００円</a:t>
            </a:r>
            <a:r>
              <a:rPr lang="ja-JP" altLang="en-US" dirty="0"/>
              <a:t>（</a:t>
            </a:r>
            <a:r>
              <a:rPr lang="ja-JP" altLang="en-US" dirty="0" smtClean="0"/>
              <a:t>税込）</a:t>
            </a:r>
            <a:endParaRPr lang="en-US" altLang="ja-JP" dirty="0"/>
          </a:p>
          <a:p>
            <a:r>
              <a:rPr lang="ja-JP" altLang="en-US" dirty="0"/>
              <a:t>リスナー　　 </a:t>
            </a:r>
            <a:r>
              <a:rPr lang="ja-JP" altLang="en-US" dirty="0" smtClean="0"/>
              <a:t>１０８０円</a:t>
            </a:r>
            <a:r>
              <a:rPr lang="ja-JP" altLang="en-US" dirty="0"/>
              <a:t>（</a:t>
            </a:r>
            <a:r>
              <a:rPr lang="ja-JP" altLang="en-US" dirty="0" smtClean="0"/>
              <a:t>税込）</a:t>
            </a:r>
            <a:r>
              <a:rPr lang="ja-JP" altLang="en-US" dirty="0"/>
              <a:t>　</a:t>
            </a:r>
            <a:endParaRPr lang="en-US" altLang="ja-JP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1652" y="7251976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1276" y="775554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276" y="7386725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１９：３０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188147" y="2957663"/>
            <a:ext cx="7016002" cy="5037698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5435" y="6978474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36169" y="5706219"/>
            <a:ext cx="3323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Eric</a:t>
            </a:r>
            <a:r>
              <a:rPr lang="ja-JP" altLang="en-US" sz="2000" b="1" dirty="0" smtClean="0"/>
              <a:t>　</a:t>
            </a:r>
            <a:r>
              <a:rPr lang="en-US" altLang="ja-JP" sz="2000" b="1" dirty="0" err="1" smtClean="0"/>
              <a:t>Revis</a:t>
            </a:r>
            <a:r>
              <a:rPr lang="ja-JP" altLang="en-US" sz="2000" b="1" dirty="0"/>
              <a:t>　</a:t>
            </a:r>
            <a:r>
              <a:rPr lang="ja-JP" altLang="en-US" sz="1400" b="1" dirty="0" smtClean="0"/>
              <a:t>現在ブラフォード・マル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サリス</a:t>
            </a:r>
            <a:r>
              <a:rPr kumimoji="1" lang="ja-JP" altLang="en-US" sz="1400" b="1" dirty="0" smtClean="0"/>
              <a:t>のレギュラーベーシストとして活躍。深みのあるアコーステｲｯクな、そして軽快にメロデックで明るいプレイはオリジナ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リテｲにあふれ特長的。グラミー賞を受賞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する最も才能あふれるミュージシャン</a:t>
            </a:r>
            <a:endParaRPr kumimoji="1"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691410" y="3331958"/>
            <a:ext cx="38126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Kris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Davis</a:t>
            </a:r>
            <a:r>
              <a:rPr lang="ja-JP" altLang="en-US" sz="1400" b="1" dirty="0" smtClean="0"/>
              <a:t>はカナダ・バンクーバー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生まれニューヨークのジャズシーン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で最も独創的で創造的音楽を提供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するアーテｲストと評価が高い。</a:t>
            </a:r>
            <a:r>
              <a:rPr lang="en-US" altLang="ja-JP" sz="1400" b="1" dirty="0" smtClean="0"/>
              <a:t>Paul</a:t>
            </a:r>
            <a:r>
              <a:rPr lang="ja-JP" altLang="en-US" sz="1400" b="1" dirty="0" smtClean="0"/>
              <a:t>　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Ｍｏｔｉａｎとも共演。今年のダウンビート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の投票でライジングスター・ピアノ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部門の第一位の女性ピアニスト</a:t>
            </a:r>
            <a:endParaRPr lang="en-US" altLang="ja-JP" sz="1400" b="1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186473" y="7231354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2"/>
                </a:solidFill>
              </a:rPr>
              <a:t>池田正志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(as)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105832" y="7445157"/>
            <a:ext cx="2884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ゲスト　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</a:rPr>
              <a:t>釜谷明　福永貴之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vo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　　　　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(org)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489030" y="5096066"/>
            <a:ext cx="375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FF00"/>
                </a:solidFill>
              </a:rPr>
              <a:t>高橋道雄</a:t>
            </a:r>
            <a:r>
              <a:rPr lang="ja-JP" altLang="en-US" sz="2000" b="1" dirty="0" smtClean="0">
                <a:solidFill>
                  <a:srgbClr val="FFFF00"/>
                </a:solidFill>
              </a:rPr>
              <a:t>（</a:t>
            </a:r>
            <a:r>
              <a:rPr lang="en-US" altLang="ja-JP" sz="2000" b="1" dirty="0" err="1" smtClean="0">
                <a:solidFill>
                  <a:srgbClr val="FFFF00"/>
                </a:solidFill>
              </a:rPr>
              <a:t>gt</a:t>
            </a:r>
            <a:r>
              <a:rPr lang="ja-JP" altLang="en-US" sz="2000" b="1" dirty="0" smtClean="0">
                <a:solidFill>
                  <a:srgbClr val="FFFF00"/>
                </a:solidFill>
              </a:rPr>
              <a:t>）</a:t>
            </a:r>
            <a:endParaRPr kumimoji="1" lang="ja-JP" altLang="en-US" sz="2000" b="1" dirty="0">
              <a:solidFill>
                <a:srgbClr val="FFFF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5616" y="807470"/>
            <a:ext cx="4669042" cy="4669042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358325" y="5586503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大熊</a:t>
            </a:r>
            <a:r>
              <a:rPr lang="ja-JP" altLang="en-US" sz="2000" b="1" dirty="0"/>
              <a:t>明子</a:t>
            </a:r>
            <a:r>
              <a:rPr lang="en-US" altLang="ja-JP" sz="2000" b="1" dirty="0" smtClean="0"/>
              <a:t>(</a:t>
            </a:r>
            <a:r>
              <a:rPr lang="en-US" altLang="ja-JP" sz="2000" b="1" dirty="0"/>
              <a:t>pf</a:t>
            </a:r>
            <a:r>
              <a:rPr lang="en-US" altLang="ja-JP" sz="2000" b="1" dirty="0" smtClean="0"/>
              <a:t>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92425" y="4749564"/>
            <a:ext cx="246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田代</a:t>
            </a:r>
            <a:r>
              <a:rPr lang="ja-JP" altLang="en-US" sz="2000" b="1" dirty="0" smtClean="0"/>
              <a:t>伸夫</a:t>
            </a:r>
            <a:r>
              <a:rPr lang="en-US" altLang="ja-JP" sz="2000" b="1" dirty="0" smtClean="0"/>
              <a:t>(</a:t>
            </a:r>
            <a:r>
              <a:rPr lang="ja-JP" altLang="en-US" sz="2000" b="1" dirty="0" err="1"/>
              <a:t>ｂ</a:t>
            </a:r>
            <a:r>
              <a:rPr lang="en-US" altLang="ja-JP" sz="2000" b="1" dirty="0" smtClean="0"/>
              <a:t>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43" y="3833371"/>
            <a:ext cx="2543062" cy="2543062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3110861" y="5685376"/>
            <a:ext cx="1686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高木悠圭</a:t>
            </a:r>
            <a:r>
              <a:rPr lang="en-US" altLang="ja-JP" b="1" dirty="0" smtClean="0"/>
              <a:t>(ds</a:t>
            </a:r>
            <a:r>
              <a:rPr lang="en-US" altLang="ja-JP" b="1" dirty="0"/>
              <a:t>)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11" y="1879950"/>
            <a:ext cx="2757929" cy="2757929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466187" y="-87508"/>
            <a:ext cx="6242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i="1" dirty="0" smtClean="0">
                <a:solidFill>
                  <a:srgbClr val="FF0000"/>
                </a:solidFill>
              </a:rPr>
              <a:t>さくら明子の</a:t>
            </a:r>
            <a:endParaRPr lang="en-US" altLang="ja-JP" sz="5400" b="1" i="1" dirty="0" smtClean="0">
              <a:solidFill>
                <a:srgbClr val="FF0000"/>
              </a:solidFill>
            </a:endParaRPr>
          </a:p>
          <a:p>
            <a:r>
              <a:rPr lang="ja-JP" altLang="en-US" sz="5400" b="1" i="1" dirty="0" smtClean="0">
                <a:solidFill>
                  <a:srgbClr val="FF0000"/>
                </a:solidFill>
              </a:rPr>
              <a:t>　ジャズ習いたて</a:t>
            </a:r>
            <a:endParaRPr lang="en-US" altLang="ja-JP" sz="5400" b="1" i="1" dirty="0">
              <a:solidFill>
                <a:srgbClr val="FF0000"/>
              </a:solidFill>
            </a:endParaRPr>
          </a:p>
          <a:p>
            <a:r>
              <a:rPr lang="ja-JP" altLang="en-US" sz="5400" b="1" i="1" dirty="0" smtClean="0">
                <a:solidFill>
                  <a:srgbClr val="FF0000"/>
                </a:solidFill>
              </a:rPr>
              <a:t>　　　　　セッション</a:t>
            </a:r>
            <a:endParaRPr lang="en-US" altLang="ja-JP" sz="5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19299</TotalTime>
  <Words>65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208</cp:revision>
  <cp:lastPrinted>2019-04-13T11:30:55Z</cp:lastPrinted>
  <dcterms:created xsi:type="dcterms:W3CDTF">2016-10-19T08:19:49Z</dcterms:created>
  <dcterms:modified xsi:type="dcterms:W3CDTF">2019-04-13T11:33:09Z</dcterms:modified>
</cp:coreProperties>
</file>