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2D1"/>
    <a:srgbClr val="88B2D2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63" d="100"/>
          <a:sy n="63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2018/7/15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46018" y="-39859"/>
            <a:ext cx="6981033" cy="65929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46018" y="6387242"/>
            <a:ext cx="7191460" cy="2791508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2367820" y="6921937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８</a:t>
            </a:r>
            <a:r>
              <a:rPr lang="ja-JP" alt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４</a:t>
            </a:r>
            <a:r>
              <a:rPr lang="ja-JP" alt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日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土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6097" y="6431080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　　　　　　　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6096" y="6396652"/>
            <a:ext cx="5517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ｾｯｼｮﾝﾌｨｰ　２０００円（税別）＋ドリンクお願いします</a:t>
            </a:r>
            <a:endParaRPr lang="en-US" altLang="ja-JP" dirty="0"/>
          </a:p>
          <a:p>
            <a:r>
              <a:rPr lang="ja-JP" altLang="en-US" dirty="0" smtClean="0"/>
              <a:t>リスナー　　 １０００円（税別）＋ドリンク</a:t>
            </a:r>
            <a:r>
              <a:rPr kumimoji="1" lang="ja-JP" altLang="en-US" dirty="0"/>
              <a:t>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9869" y="7400631"/>
            <a:ext cx="193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042-850-9378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11276" y="7755547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276" y="7386725"/>
            <a:ext cx="2276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１４：００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455882" y="3272809"/>
            <a:ext cx="7016002" cy="5037698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3770" y="7169312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89035" y="1633088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36169" y="5706219"/>
            <a:ext cx="3323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Eric</a:t>
            </a:r>
            <a:r>
              <a:rPr lang="ja-JP" altLang="en-US" sz="2000" b="1" dirty="0" smtClean="0"/>
              <a:t>　</a:t>
            </a:r>
            <a:r>
              <a:rPr lang="en-US" altLang="ja-JP" sz="2000" b="1" dirty="0" err="1" smtClean="0"/>
              <a:t>Revis</a:t>
            </a:r>
            <a:r>
              <a:rPr lang="ja-JP" altLang="en-US" sz="2000" b="1" dirty="0"/>
              <a:t>　</a:t>
            </a:r>
            <a:r>
              <a:rPr lang="ja-JP" altLang="en-US" sz="1400" b="1" dirty="0" smtClean="0"/>
              <a:t>現在ブラフォード・マル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サリス</a:t>
            </a:r>
            <a:r>
              <a:rPr kumimoji="1" lang="ja-JP" altLang="en-US" sz="1400" b="1" dirty="0" smtClean="0"/>
              <a:t>のレギュラーベーシストとして活躍。深みのあるアコーステｲｯクな、そして軽快にメロデックで明るいプレイはオリジナ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リテｲにあふれ特長的。グラミー賞を受賞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する最も才能あふれるミュージシャン</a:t>
            </a:r>
            <a:endParaRPr kumimoji="1" lang="en-US" altLang="ja-JP" sz="1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672016" y="3272257"/>
            <a:ext cx="38126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Kris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Davis</a:t>
            </a:r>
            <a:r>
              <a:rPr lang="ja-JP" altLang="en-US" sz="1400" b="1" dirty="0" smtClean="0"/>
              <a:t>はカナダ・バンクーバー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生まれニューヨークのジャズシーン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で最も独創的で創造的音楽を提供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するアーテｲストと評価が高い。</a:t>
            </a:r>
            <a:r>
              <a:rPr lang="en-US" altLang="ja-JP" sz="1400" b="1" dirty="0" smtClean="0"/>
              <a:t>Paul</a:t>
            </a:r>
            <a:r>
              <a:rPr lang="ja-JP" altLang="en-US" sz="1400" b="1" dirty="0" smtClean="0"/>
              <a:t>　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Ｍｏｔｉａｎとも共演。今年のダウンビート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の投票でライジングスター・ピアノ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部門の第一位の女性ピアニスト</a:t>
            </a:r>
            <a:endParaRPr lang="en-US" altLang="ja-JP" sz="1400" b="1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186473" y="7231354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2"/>
                </a:solidFill>
              </a:rPr>
              <a:t>池田正志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(as)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105832" y="7445157"/>
            <a:ext cx="2884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ゲスト　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</a:rPr>
              <a:t>釜谷明　福永貴之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vo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　　　　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(org)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6921" y="57078"/>
            <a:ext cx="69704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i="1" dirty="0" smtClean="0">
                <a:solidFill>
                  <a:srgbClr val="FF0000"/>
                </a:solidFill>
              </a:rPr>
              <a:t>トモぴょん</a:t>
            </a:r>
            <a:r>
              <a:rPr lang="ja-JP" altLang="en-US" sz="5400" b="1" i="1" dirty="0" err="1" smtClean="0">
                <a:solidFill>
                  <a:srgbClr val="FF0000"/>
                </a:solidFill>
              </a:rPr>
              <a:t>の</a:t>
            </a:r>
            <a:endParaRPr lang="en-US" altLang="ja-JP" sz="5400" b="1" i="1" dirty="0" smtClean="0">
              <a:solidFill>
                <a:srgbClr val="FF0000"/>
              </a:solidFill>
            </a:endParaRPr>
          </a:p>
          <a:p>
            <a:r>
              <a:rPr lang="ja-JP" altLang="en-US" sz="5400" b="1" i="1" dirty="0">
                <a:solidFill>
                  <a:srgbClr val="FF0000"/>
                </a:solidFill>
              </a:rPr>
              <a:t>　</a:t>
            </a:r>
            <a:r>
              <a:rPr lang="ja-JP" altLang="en-US" sz="5400" b="1" i="1" dirty="0" smtClean="0">
                <a:solidFill>
                  <a:srgbClr val="FF0000"/>
                </a:solidFill>
              </a:rPr>
              <a:t>　オブリガード</a:t>
            </a:r>
            <a:endParaRPr lang="en-US" altLang="ja-JP" sz="5400" b="1" i="1" dirty="0" smtClean="0">
              <a:solidFill>
                <a:srgbClr val="FF0000"/>
              </a:solidFill>
            </a:endParaRPr>
          </a:p>
          <a:p>
            <a:r>
              <a:rPr lang="ja-JP" altLang="en-US" sz="5400" b="1" i="1" dirty="0">
                <a:solidFill>
                  <a:srgbClr val="FF0000"/>
                </a:solidFill>
              </a:rPr>
              <a:t>　</a:t>
            </a:r>
            <a:r>
              <a:rPr lang="ja-JP" altLang="en-US" sz="5400" b="1" i="1" dirty="0" smtClean="0">
                <a:solidFill>
                  <a:srgbClr val="FF0000"/>
                </a:solidFill>
              </a:rPr>
              <a:t>　　　　　セッション</a:t>
            </a:r>
            <a:endParaRPr lang="en-US" altLang="ja-JP" sz="5400" b="1" i="1" dirty="0" smtClean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289" y="2510032"/>
            <a:ext cx="2519637" cy="335951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" y="1852800"/>
            <a:ext cx="2143125" cy="214312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76" y="3016231"/>
            <a:ext cx="1743075" cy="2619375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406921" y="4116325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中島薫</a:t>
            </a:r>
            <a:r>
              <a:rPr lang="en-US" altLang="ja-JP" sz="2000" b="1" dirty="0" smtClean="0"/>
              <a:t>(</a:t>
            </a:r>
            <a:r>
              <a:rPr lang="en-US" altLang="ja-JP" sz="2000" b="1" dirty="0"/>
              <a:t>pf</a:t>
            </a:r>
            <a:r>
              <a:rPr lang="en-US" altLang="ja-JP" sz="2000" b="1" dirty="0" smtClean="0"/>
              <a:t>)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09307" y="5620358"/>
            <a:ext cx="2467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佐藤忍</a:t>
            </a:r>
            <a:r>
              <a:rPr lang="en-US" altLang="ja-JP" sz="2000" b="1" dirty="0" smtClean="0"/>
              <a:t>(</a:t>
            </a:r>
            <a:r>
              <a:rPr lang="ja-JP" altLang="en-US" sz="2000" b="1" dirty="0" err="1"/>
              <a:t>ｂ</a:t>
            </a:r>
            <a:r>
              <a:rPr lang="en-US" altLang="ja-JP" sz="2000" b="1" dirty="0" smtClean="0"/>
              <a:t>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10891" y="5970157"/>
            <a:ext cx="375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トモぴょん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（</a:t>
            </a:r>
            <a:r>
              <a:rPr lang="en-US" altLang="ja-JP" sz="2000" b="1" dirty="0" err="1">
                <a:solidFill>
                  <a:srgbClr val="FF0000"/>
                </a:solidFill>
              </a:rPr>
              <a:t>tp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）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0836" y="4629740"/>
            <a:ext cx="5216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600" b="1" dirty="0" smtClean="0">
              <a:solidFill>
                <a:srgbClr val="FF0000"/>
              </a:solidFill>
            </a:endParaRPr>
          </a:p>
          <a:p>
            <a:endParaRPr lang="en-US" altLang="ja-JP" b="1" dirty="0" smtClean="0"/>
          </a:p>
          <a:p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19275</TotalTime>
  <Words>59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199</cp:revision>
  <cp:lastPrinted>2017-08-19T06:40:53Z</cp:lastPrinted>
  <dcterms:created xsi:type="dcterms:W3CDTF">2016-10-19T08:19:49Z</dcterms:created>
  <dcterms:modified xsi:type="dcterms:W3CDTF">2018-07-15T10:00:51Z</dcterms:modified>
</cp:coreProperties>
</file>