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7100888" cy="102330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B2D2"/>
    <a:srgbClr val="87B2D1"/>
    <a:srgbClr val="41719C"/>
    <a:srgbClr val="A1C4DA"/>
    <a:srgbClr val="BCD6E3"/>
    <a:srgbClr val="86B1D1"/>
    <a:srgbClr val="88B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>
      <p:cViewPr varScale="1">
        <p:scale>
          <a:sx n="56" d="100"/>
          <a:sy n="56" d="100"/>
        </p:scale>
        <p:origin x="109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08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35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39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44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49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50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55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39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80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10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B9018-366F-4EFA-A928-4B277DA5F979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12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97" y="30976"/>
            <a:ext cx="6899161" cy="6899161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41005" y="5980654"/>
            <a:ext cx="7191460" cy="3327162"/>
            <a:chOff x="0" y="5877218"/>
            <a:chExt cx="6858000" cy="3218277"/>
          </a:xfrm>
        </p:grpSpPr>
        <p:sp>
          <p:nvSpPr>
            <p:cNvPr id="8" name="正方形/長方形 7"/>
            <p:cNvSpPr/>
            <p:nvPr/>
          </p:nvSpPr>
          <p:spPr>
            <a:xfrm>
              <a:off x="0" y="5877218"/>
              <a:ext cx="6858000" cy="3190881"/>
            </a:xfrm>
            <a:prstGeom prst="rect">
              <a:avLst/>
            </a:prstGeom>
            <a:gradFill flip="none" rotWithShape="1">
              <a:gsLst>
                <a:gs pos="0">
                  <a:srgbClr val="86B1D1"/>
                </a:gs>
                <a:gs pos="53000">
                  <a:srgbClr val="A1C4DA"/>
                </a:gs>
                <a:gs pos="100000">
                  <a:srgbClr val="BCD6E3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9" name="図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0" t="36378" r="38644"/>
            <a:stretch/>
          </p:blipFill>
          <p:spPr>
            <a:xfrm>
              <a:off x="140045" y="7102955"/>
              <a:ext cx="3888432" cy="19925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548"/>
            <a:stretch/>
          </p:blipFill>
          <p:spPr>
            <a:xfrm>
              <a:off x="3886050" y="5996017"/>
              <a:ext cx="2711302" cy="3072082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2" name="テキスト ボックス 11"/>
          <p:cNvSpPr txBox="1"/>
          <p:nvPr/>
        </p:nvSpPr>
        <p:spPr>
          <a:xfrm>
            <a:off x="2334296" y="6627297"/>
            <a:ext cx="3048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６</a:t>
            </a:r>
            <a:r>
              <a:rPr lang="ja-JP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月</a:t>
            </a:r>
            <a:r>
              <a:rPr lang="ja-JP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２</a:t>
            </a:r>
            <a:r>
              <a:rPr lang="ja-JP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２</a:t>
            </a:r>
            <a:r>
              <a:rPr lang="ja-JP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日</a:t>
            </a:r>
            <a:r>
              <a:rPr lang="ja-JP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（</a:t>
            </a:r>
            <a:r>
              <a:rPr lang="ja-JP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木</a:t>
            </a:r>
            <a:r>
              <a:rPr lang="ja-JP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）</a:t>
            </a:r>
            <a:endParaRPr lang="en-US" altLang="ja-JP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59980" y="6042522"/>
            <a:ext cx="2007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Ｍ</a:t>
            </a:r>
            <a:r>
              <a:rPr lang="en-US" altLang="ja-JP" sz="1600" dirty="0" err="1" smtClean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usic</a:t>
            </a:r>
            <a:r>
              <a:rPr lang="ja-JP" altLang="en-US" sz="1600" dirty="0" smtClean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　</a:t>
            </a:r>
            <a:r>
              <a:rPr lang="en-US" altLang="ja-JP" sz="1600" dirty="0" smtClean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Charge</a:t>
            </a:r>
          </a:p>
          <a:p>
            <a:r>
              <a:rPr lang="en-US" altLang="ja-JP" sz="1600" dirty="0" smtClean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Table</a:t>
            </a:r>
            <a:r>
              <a:rPr lang="ja-JP" altLang="en-US" sz="1600" dirty="0" smtClean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　</a:t>
            </a:r>
            <a:r>
              <a:rPr lang="en-US" altLang="ja-JP" sz="1600" dirty="0" smtClean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Charge</a:t>
            </a:r>
            <a:r>
              <a:rPr lang="ja-JP" altLang="en-US" sz="1600" dirty="0" smtClean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　　</a:t>
            </a:r>
            <a:endParaRPr lang="en-US" altLang="ja-JP" sz="1600" dirty="0" smtClean="0">
              <a:solidFill>
                <a:schemeClr val="bg1"/>
              </a:solidFill>
              <a:latin typeface="Arial Black" panose="020B0A04020102020204" pitchFamily="34" charset="0"/>
              <a:ea typeface="HGP創英角ｺﾞｼｯｸUB" panose="020B0900000000000000" pitchFamily="50" charset="-128"/>
            </a:endParaRPr>
          </a:p>
          <a:p>
            <a:endParaRPr lang="en-US" altLang="ja-JP" sz="1600" dirty="0" smtClean="0">
              <a:solidFill>
                <a:schemeClr val="bg1"/>
              </a:solidFill>
              <a:latin typeface="Arial Black" panose="020B0A04020102020204" pitchFamily="34" charset="0"/>
              <a:ea typeface="HGP創英角ｺﾞｼｯｸUB" panose="020B09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32185" y="6034113"/>
            <a:ext cx="2644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２０００円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５００円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48243" y="6847862"/>
            <a:ext cx="1935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042-850-9378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366070" y="7498278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/>
              <a:t>予約受付：月曜日除く</a:t>
            </a:r>
            <a:r>
              <a:rPr kumimoji="1" lang="en-US" altLang="ja-JP" sz="1000" b="1" dirty="0" smtClean="0"/>
              <a:t>18</a:t>
            </a:r>
            <a:r>
              <a:rPr kumimoji="1" lang="ja-JP" altLang="en-US" sz="1000" b="1" dirty="0" smtClean="0"/>
              <a:t>時から</a:t>
            </a:r>
            <a:endParaRPr kumimoji="1" lang="en-US" altLang="ja-JP" sz="1000" b="1" dirty="0" smtClean="0"/>
          </a:p>
          <a:p>
            <a:r>
              <a:rPr kumimoji="1" lang="en-US" altLang="ja-JP" sz="1000" b="1" dirty="0" smtClean="0"/>
              <a:t>※</a:t>
            </a:r>
            <a:r>
              <a:rPr kumimoji="1" lang="ja-JP" altLang="en-US" sz="1000" b="1" dirty="0" smtClean="0"/>
              <a:t>店舗開店時間は</a:t>
            </a:r>
            <a:r>
              <a:rPr kumimoji="1" lang="en-US" altLang="ja-JP" sz="1000" b="1" dirty="0" smtClean="0"/>
              <a:t>19</a:t>
            </a:r>
            <a:r>
              <a:rPr kumimoji="1" lang="ja-JP" altLang="en-US" sz="1000" b="1" dirty="0" smtClean="0"/>
              <a:t>時です。</a:t>
            </a:r>
            <a:endParaRPr kumimoji="1" lang="ja-JP" altLang="en-US" sz="1000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411276" y="7130137"/>
            <a:ext cx="2276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１９：３０</a:t>
            </a: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start</a:t>
            </a:r>
            <a:r>
              <a:rPr lang="ja-JP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　</a:t>
            </a:r>
            <a:endParaRPr lang="en-US" altLang="ja-JP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611149" y="3278718"/>
            <a:ext cx="7016002" cy="1368528"/>
          </a:xfrm>
          <a:prstGeom prst="rect">
            <a:avLst/>
          </a:prstGeom>
          <a:solidFill>
            <a:srgbClr val="A1C4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44780" y="6516914"/>
            <a:ext cx="20325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ご予約・お問い合わせ</a:t>
            </a:r>
            <a:endParaRPr lang="en-US" altLang="ja-JP" sz="1600" dirty="0" smtClean="0">
              <a:solidFill>
                <a:schemeClr val="bg1"/>
              </a:solidFill>
              <a:latin typeface="Arial Black" panose="020B0A04020102020204" pitchFamily="34" charset="0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893942" y="1704275"/>
            <a:ext cx="7029400" cy="956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 smtClean="0">
                <a:solidFill>
                  <a:schemeClr val="bg1"/>
                </a:solidFill>
              </a:rPr>
              <a:t>池戸裕太カルテット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8569125" y="4277914"/>
            <a:ext cx="2644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　</a:t>
            </a:r>
            <a:r>
              <a:rPr lang="ja-JP" altLang="en-US" b="1" dirty="0" smtClean="0">
                <a:solidFill>
                  <a:schemeClr val="bg1"/>
                </a:solidFill>
              </a:rPr>
              <a:t>佐藤祐二</a:t>
            </a:r>
            <a:r>
              <a:rPr lang="en-US" altLang="ja-JP" b="1" dirty="0" smtClean="0">
                <a:solidFill>
                  <a:schemeClr val="bg1"/>
                </a:solidFill>
              </a:rPr>
              <a:t>(pf)</a:t>
            </a:r>
            <a:endParaRPr kumimoji="1" lang="ja-JP" altLang="en-US" b="1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1518625" y="4258512"/>
            <a:ext cx="2644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</a:rPr>
              <a:t>舛</a:t>
            </a:r>
            <a:r>
              <a:rPr lang="ja-JP" altLang="en-US" b="1" dirty="0" smtClean="0">
                <a:solidFill>
                  <a:schemeClr val="bg1"/>
                </a:solidFill>
              </a:rPr>
              <a:t>田真（</a:t>
            </a:r>
            <a:r>
              <a:rPr lang="en-US" altLang="ja-JP" b="1" dirty="0" smtClean="0">
                <a:solidFill>
                  <a:schemeClr val="bg1"/>
                </a:solidFill>
              </a:rPr>
              <a:t>ds</a:t>
            </a:r>
            <a:r>
              <a:rPr lang="ja-JP" altLang="en-US" b="1" dirty="0" smtClean="0">
                <a:solidFill>
                  <a:schemeClr val="bg1"/>
                </a:solidFill>
              </a:rPr>
              <a:t>）</a:t>
            </a:r>
            <a:endParaRPr lang="en-US" altLang="ja-JP" b="1" dirty="0" smtClean="0">
              <a:solidFill>
                <a:schemeClr val="bg1"/>
              </a:solidFill>
            </a:endParaRPr>
          </a:p>
          <a:p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784724" y="3795059"/>
            <a:ext cx="2644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　</a:t>
            </a:r>
            <a:r>
              <a:rPr lang="en-US" altLang="ja-JP" b="1" dirty="0" err="1" smtClean="0">
                <a:solidFill>
                  <a:schemeClr val="bg1"/>
                </a:solidFill>
              </a:rPr>
              <a:t>Nir</a:t>
            </a:r>
            <a:r>
              <a:rPr lang="ja-JP" altLang="en-US" b="1" dirty="0" smtClean="0">
                <a:solidFill>
                  <a:schemeClr val="bg1"/>
                </a:solidFill>
              </a:rPr>
              <a:t>　</a:t>
            </a:r>
            <a:r>
              <a:rPr lang="en-US" altLang="ja-JP" b="1" dirty="0" smtClean="0">
                <a:solidFill>
                  <a:schemeClr val="bg1"/>
                </a:solidFill>
              </a:rPr>
              <a:t>Felder(</a:t>
            </a:r>
            <a:r>
              <a:rPr lang="en-US" altLang="ja-JP" b="1" dirty="0" err="1" smtClean="0">
                <a:solidFill>
                  <a:schemeClr val="bg1"/>
                </a:solidFill>
              </a:rPr>
              <a:t>gt</a:t>
            </a:r>
            <a:r>
              <a:rPr lang="en-US" altLang="ja-JP" b="1" dirty="0" smtClean="0">
                <a:solidFill>
                  <a:schemeClr val="bg1"/>
                </a:solidFill>
              </a:rPr>
              <a:t>)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1464736" y="3578316"/>
            <a:ext cx="2644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</a:rPr>
              <a:t>Tal</a:t>
            </a:r>
            <a:r>
              <a:rPr lang="ja-JP" altLang="en-US" dirty="0" smtClean="0">
                <a:solidFill>
                  <a:schemeClr val="bg1"/>
                </a:solidFill>
              </a:rPr>
              <a:t>　</a:t>
            </a:r>
            <a:r>
              <a:rPr lang="en-US" altLang="ja-JP" dirty="0" err="1" smtClean="0">
                <a:solidFill>
                  <a:schemeClr val="bg1"/>
                </a:solidFill>
              </a:rPr>
              <a:t>Mashiach</a:t>
            </a:r>
            <a:r>
              <a:rPr lang="en-US" altLang="ja-JP" b="1" dirty="0" smtClean="0">
                <a:solidFill>
                  <a:schemeClr val="bg1"/>
                </a:solidFill>
              </a:rPr>
              <a:t>(b)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0043875" y="4247246"/>
            <a:ext cx="2644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</a:rPr>
              <a:t>牛窪大輔</a:t>
            </a:r>
            <a:r>
              <a:rPr lang="en-US" altLang="ja-JP" b="1" dirty="0" smtClean="0">
                <a:solidFill>
                  <a:schemeClr val="bg1"/>
                </a:solidFill>
              </a:rPr>
              <a:t>(</a:t>
            </a:r>
            <a:r>
              <a:rPr lang="en-US" altLang="ja-JP" b="1" dirty="0" err="1">
                <a:solidFill>
                  <a:schemeClr val="bg1"/>
                </a:solidFill>
              </a:rPr>
              <a:t>tp</a:t>
            </a:r>
            <a:r>
              <a:rPr lang="en-US" altLang="ja-JP" b="1" dirty="0" smtClean="0">
                <a:solidFill>
                  <a:schemeClr val="bg1"/>
                </a:solidFill>
              </a:rPr>
              <a:t>)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47654" y="4455143"/>
            <a:ext cx="67427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 smtClean="0">
                <a:solidFill>
                  <a:srgbClr val="002060"/>
                </a:solidFill>
              </a:rPr>
              <a:t>オリエンタル　ベリー</a:t>
            </a:r>
            <a:endParaRPr lang="en-US" altLang="ja-JP" sz="4800" b="1" dirty="0" smtClean="0">
              <a:solidFill>
                <a:srgbClr val="002060"/>
              </a:solidFill>
            </a:endParaRPr>
          </a:p>
          <a:p>
            <a:r>
              <a:rPr lang="ja-JP" altLang="en-US" sz="4800" b="1" dirty="0" smtClean="0">
                <a:solidFill>
                  <a:srgbClr val="002060"/>
                </a:solidFill>
              </a:rPr>
              <a:t>ダンス　ミヌーラ　</a:t>
            </a:r>
            <a:r>
              <a:rPr lang="ja-JP" altLang="en-US" sz="4800" b="1" dirty="0">
                <a:solidFill>
                  <a:srgbClr val="002060"/>
                </a:solidFill>
              </a:rPr>
              <a:t>ショ</a:t>
            </a:r>
            <a:r>
              <a:rPr lang="ja-JP" altLang="en-US" sz="4800" b="1" dirty="0" smtClean="0">
                <a:solidFill>
                  <a:srgbClr val="002060"/>
                </a:solidFill>
              </a:rPr>
              <a:t>ー</a:t>
            </a:r>
            <a:endParaRPr kumimoji="1" lang="ja-JP" altLang="en-US" sz="4800" b="1" dirty="0">
              <a:solidFill>
                <a:srgbClr val="00206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893942" y="3373539"/>
            <a:ext cx="2644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Daniel</a:t>
            </a:r>
            <a:r>
              <a:rPr lang="ja-JP" altLang="en-US" b="1" dirty="0" smtClean="0"/>
              <a:t>　</a:t>
            </a:r>
            <a:r>
              <a:rPr lang="en-US" altLang="ja-JP" b="1" dirty="0" smtClean="0"/>
              <a:t>Freedman(ds)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627289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6458</TotalTime>
  <Words>48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ＭＳ Ｐゴシック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>RECRUIT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中島　のぞみ</dc:creator>
  <cp:lastModifiedBy>osamu</cp:lastModifiedBy>
  <cp:revision>59</cp:revision>
  <cp:lastPrinted>2017-06-05T12:00:20Z</cp:lastPrinted>
  <dcterms:created xsi:type="dcterms:W3CDTF">2016-10-19T08:19:49Z</dcterms:created>
  <dcterms:modified xsi:type="dcterms:W3CDTF">2017-06-05T12:05:54Z</dcterms:modified>
</cp:coreProperties>
</file>